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Click to edit Master title style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C154D473-7E91-43B6-9F0B-BEA1E53B59A5}" type="datetime">
              <a:rPr b="0" lang="en-GB" sz="1200" spc="-1" strike="noStrike">
                <a:solidFill>
                  <a:srgbClr val="8b8b8b"/>
                </a:solidFill>
                <a:latin typeface="Calibri"/>
              </a:rPr>
              <a:t>12/06/18</a:t>
            </a:fld>
            <a:endParaRPr b="0" lang="en-GB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en-GB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677B7D7-6102-4A28-B5AB-425E05868CDA}" type="slidenum">
              <a:rPr b="0" lang="en-GB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GB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5920560" y="144000"/>
            <a:ext cx="1927440" cy="691920"/>
          </a:xfrm>
          <a:prstGeom prst="flowChartTerminator">
            <a:avLst/>
          </a:prstGeom>
          <a:solidFill>
            <a:schemeClr val="bg1"/>
          </a:solidFill>
          <a:ln w="2556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latin typeface="Tahoma"/>
                <a:ea typeface="Tahoma"/>
              </a:rPr>
              <a:t>Start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1" name="CustomShape 2"/>
          <p:cNvSpPr/>
          <p:nvPr/>
        </p:nvSpPr>
        <p:spPr>
          <a:xfrm>
            <a:off x="5760000" y="5788080"/>
            <a:ext cx="1927440" cy="691920"/>
          </a:xfrm>
          <a:prstGeom prst="flowChartTerminator">
            <a:avLst/>
          </a:prstGeom>
          <a:solidFill>
            <a:schemeClr val="bg1"/>
          </a:solidFill>
          <a:ln w="2556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latin typeface="Tahoma"/>
                <a:ea typeface="Tahoma"/>
              </a:rPr>
              <a:t>Stop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2" name="CustomShape 3"/>
          <p:cNvSpPr/>
          <p:nvPr/>
        </p:nvSpPr>
        <p:spPr>
          <a:xfrm>
            <a:off x="5112000" y="1368000"/>
            <a:ext cx="2475000" cy="691920"/>
          </a:xfrm>
          <a:prstGeom prst="flowChartProcess">
            <a:avLst/>
          </a:prstGeom>
          <a:solidFill>
            <a:schemeClr val="bg1"/>
          </a:solidFill>
          <a:ln w="2556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latin typeface="Tahoma"/>
                <a:ea typeface="Tahoma"/>
              </a:rPr>
              <a:t>Commands/Functions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3" name="CustomShape 4"/>
          <p:cNvSpPr/>
          <p:nvPr/>
        </p:nvSpPr>
        <p:spPr>
          <a:xfrm>
            <a:off x="129960" y="3972600"/>
            <a:ext cx="2475000" cy="691920"/>
          </a:xfrm>
          <a:prstGeom prst="flowChartProcess">
            <a:avLst/>
          </a:prstGeom>
          <a:solidFill>
            <a:schemeClr val="bg1"/>
          </a:solidFill>
          <a:ln w="2556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latin typeface="Tahoma"/>
                <a:ea typeface="Tahoma"/>
              </a:rPr>
              <a:t>Commands/Functions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44" name="CustomShape 5"/>
          <p:cNvSpPr/>
          <p:nvPr/>
        </p:nvSpPr>
        <p:spPr>
          <a:xfrm>
            <a:off x="129960" y="5006880"/>
            <a:ext cx="2475000" cy="1550880"/>
          </a:xfrm>
          <a:prstGeom prst="flowChartDecision">
            <a:avLst/>
          </a:prstGeom>
          <a:solidFill>
            <a:schemeClr val="bg1"/>
          </a:solidFill>
          <a:ln w="2556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latin typeface="Tahoma"/>
                <a:ea typeface="Tahoma"/>
              </a:rPr>
              <a:t>Conditions</a:t>
            </a:r>
            <a:endParaRPr b="0" lang="en-GB" sz="18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LibreOffice/6.0.4.2$MacOSX_X86_64 LibreOffice_project/9b0d9b32d5dcda91d2f1a96dc04c645c450872bf</Application>
  <Words>5</Words>
  <Paragraphs>5</Paragraphs>
  <Company>Upton Primary School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2017-03-24T10:42:53Z</dcterms:created>
  <dc:creator>kirsty storey</dc:creator>
  <dc:description/>
  <dc:language>en-GB</dc:language>
  <cp:lastModifiedBy/>
  <dcterms:modified xsi:type="dcterms:W3CDTF">2018-06-12T20:00:38Z</dcterms:modified>
  <cp:revision>3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Upton Primary School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</vt:i4>
  </property>
</Properties>
</file>